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9" r:id="rId6"/>
    <p:sldId id="268" r:id="rId7"/>
    <p:sldId id="258" r:id="rId8"/>
    <p:sldId id="260" r:id="rId9"/>
    <p:sldId id="261" r:id="rId10"/>
    <p:sldId id="262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BFBF6-DAF0-44BB-88BD-EF8926F6C897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0"/>
            <a:ext cx="7772399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Día</a:t>
            </a:r>
            <a:r>
              <a:rPr lang="en-US" sz="7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de los </a:t>
            </a:r>
            <a:r>
              <a:rPr lang="en-US" sz="75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Muertos</a:t>
            </a:r>
            <a:endParaRPr lang="en-US" sz="7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3532495"/>
            <a:ext cx="5231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(Day of the Dead)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Día</a:t>
            </a:r>
            <a:r>
              <a:rPr lang="en-US" dirty="0" smtClean="0">
                <a:solidFill>
                  <a:schemeClr val="bg1"/>
                </a:solidFill>
              </a:rPr>
              <a:t> de los </a:t>
            </a:r>
            <a:r>
              <a:rPr lang="en-US" dirty="0" err="1" smtClean="0">
                <a:solidFill>
                  <a:schemeClr val="bg1"/>
                </a:solidFill>
              </a:rPr>
              <a:t>Muertos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Pan de </a:t>
            </a:r>
            <a:r>
              <a:rPr lang="en-US" i="1" dirty="0" err="1" smtClean="0">
                <a:solidFill>
                  <a:schemeClr val="bg1"/>
                </a:solidFill>
              </a:rPr>
              <a:t>Muerto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 very popular as well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naturenest.files.wordpress.com/2008/10/pan_de_muerto_de_calab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3810000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Masks are popular…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azcentral.com/ent/dead/photos/imgs/muerto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200400" cy="2133600"/>
          </a:xfrm>
          <a:prstGeom prst="rect">
            <a:avLst/>
          </a:prstGeom>
          <a:noFill/>
        </p:spPr>
      </p:pic>
      <p:pic>
        <p:nvPicPr>
          <p:cNvPr id="1028" name="Picture 4" descr="Day of the Dead Costumes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95400"/>
            <a:ext cx="3087733" cy="4648200"/>
          </a:xfrm>
          <a:prstGeom prst="rect">
            <a:avLst/>
          </a:prstGeom>
          <a:noFill/>
        </p:spPr>
      </p:pic>
      <p:pic>
        <p:nvPicPr>
          <p:cNvPr id="1030" name="Picture 6" descr="http://www.bugbog.com/images/galleries/mexico-pictures-b/oaxaca-days-of-dead.jpg"/>
          <p:cNvPicPr>
            <a:picLocks noChangeAspect="1" noChangeArrowheads="1"/>
          </p:cNvPicPr>
          <p:nvPr/>
        </p:nvPicPr>
        <p:blipFill>
          <a:blip r:embed="rId4" cstate="print"/>
          <a:srcRect l="38596"/>
          <a:stretch>
            <a:fillRect/>
          </a:stretch>
        </p:blipFill>
        <p:spPr bwMode="auto">
          <a:xfrm>
            <a:off x="2057400" y="3657600"/>
            <a:ext cx="2667000" cy="2892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More masks…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farm1.static.flickr.com/25/57571323_c3e7a9b47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2527300" cy="3369733"/>
          </a:xfrm>
          <a:prstGeom prst="rect">
            <a:avLst/>
          </a:prstGeom>
          <a:noFill/>
        </p:spPr>
      </p:pic>
      <p:pic>
        <p:nvPicPr>
          <p:cNvPr id="21508" name="Picture 4" descr="http://2.bp.blogspot.com/_3yxMQdkF_2U/Sm-7eMdgWFI/AAAAAAAAAb0/boKiOH31RRE/s400/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9841">
            <a:off x="5683096" y="1511606"/>
            <a:ext cx="2728049" cy="2427964"/>
          </a:xfrm>
          <a:prstGeom prst="rect">
            <a:avLst/>
          </a:prstGeom>
          <a:noFill/>
        </p:spPr>
      </p:pic>
      <p:pic>
        <p:nvPicPr>
          <p:cNvPr id="21510" name="Picture 6" descr="http://www.kinderart.com/multic/dayofthedeadskeleton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429000"/>
            <a:ext cx="2438400" cy="329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Sugar Skulls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0.tqn.com/d/mexicanfood/1/0/C/4/CIMG0722SugarSku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010400" cy="525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Día</a:t>
            </a:r>
            <a:r>
              <a:rPr lang="en-US" dirty="0" smtClean="0">
                <a:solidFill>
                  <a:schemeClr val="bg1"/>
                </a:solidFill>
              </a:rPr>
              <a:t> de los </a:t>
            </a:r>
            <a:r>
              <a:rPr lang="en-US" dirty="0" err="1" smtClean="0">
                <a:solidFill>
                  <a:schemeClr val="bg1"/>
                </a:solidFill>
              </a:rPr>
              <a:t>Muertos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Celebrated in Mexico on November 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&amp;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geology.com/world/mexico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5492318" cy="4419600"/>
          </a:xfrm>
          <a:prstGeom prst="rect">
            <a:avLst/>
          </a:prstGeom>
          <a:noFill/>
        </p:spPr>
      </p:pic>
      <p:pic>
        <p:nvPicPr>
          <p:cNvPr id="4098" name="Picture 2" descr="http://cowspokes.com/wp-content/uploads/2008/10/img_1948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00" y="3343275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Día</a:t>
            </a:r>
            <a:r>
              <a:rPr lang="en-US" dirty="0" smtClean="0">
                <a:solidFill>
                  <a:schemeClr val="bg1"/>
                </a:solidFill>
              </a:rPr>
              <a:t> de los </a:t>
            </a:r>
            <a:r>
              <a:rPr lang="en-US" dirty="0" err="1" smtClean="0">
                <a:solidFill>
                  <a:schemeClr val="bg1"/>
                </a:solidFill>
              </a:rPr>
              <a:t>Muertos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Honors loved ones who have passed away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cbertel.files.wordpress.com/2008/10/mexico-day-of-the-dead-al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667000"/>
            <a:ext cx="4762500" cy="3495675"/>
          </a:xfrm>
          <a:prstGeom prst="rect">
            <a:avLst/>
          </a:prstGeom>
          <a:noFill/>
        </p:spPr>
      </p:pic>
      <p:pic>
        <p:nvPicPr>
          <p:cNvPr id="3076" name="Picture 4" descr="http://www.sallybernstein.com/food/cuisines/mexico_day_of_the_dead_IMG_2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Papel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Picado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melissaguerra.com/images/products/133/papel-picado-viva-mexico-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2.bp.blogspot.com/-w6u0-0TNlao/TbUPOcxpLlI/AAAAAAAAAAY/B_YdEOuy2II/s1600/il_fullxfull.67627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72" y="304800"/>
            <a:ext cx="8285528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manualidadesdehogar.com/sites/default/files/u1/papelpicado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558173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Día</a:t>
            </a:r>
            <a:r>
              <a:rPr lang="en-US" dirty="0" smtClean="0">
                <a:solidFill>
                  <a:schemeClr val="bg1"/>
                </a:solidFill>
              </a:rPr>
              <a:t> de los </a:t>
            </a:r>
            <a:r>
              <a:rPr lang="en-US" dirty="0" err="1" smtClean="0">
                <a:solidFill>
                  <a:schemeClr val="bg1"/>
                </a:solidFill>
              </a:rPr>
              <a:t>Muertos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People make food for their loved ones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image50.webshots.com/50/5/49/34/497254934lZLxsl_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5229225" cy="39243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2052" name="Picture 4" descr="http://www.mexic-artemuseum.org/education/dell-edu/images/f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174921"/>
            <a:ext cx="3533775" cy="40734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Día</a:t>
            </a:r>
            <a:r>
              <a:rPr lang="en-US" dirty="0" smtClean="0">
                <a:solidFill>
                  <a:schemeClr val="bg1"/>
                </a:solidFill>
              </a:rPr>
              <a:t> de los </a:t>
            </a:r>
            <a:r>
              <a:rPr lang="en-US" dirty="0" err="1" smtClean="0">
                <a:solidFill>
                  <a:schemeClr val="bg1"/>
                </a:solidFill>
              </a:rPr>
              <a:t>Muertos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They decorate the graves with flowers, candles and food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599"/>
            <a:ext cx="40386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600" y="28956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Día</a:t>
            </a:r>
            <a:r>
              <a:rPr lang="en-US" dirty="0" smtClean="0">
                <a:solidFill>
                  <a:schemeClr val="bg1"/>
                </a:solidFill>
              </a:rPr>
              <a:t> de los </a:t>
            </a:r>
            <a:r>
              <a:rPr lang="en-US" dirty="0" err="1" smtClean="0">
                <a:solidFill>
                  <a:schemeClr val="bg1"/>
                </a:solidFill>
              </a:rPr>
              <a:t>Muertos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Skull cookies are very popular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cbertel.files.wordpress.com/2008/10/mexico-day-of-the-dead-sugar-sk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2943225" cy="3924300"/>
          </a:xfrm>
          <a:prstGeom prst="rect">
            <a:avLst/>
          </a:prstGeom>
          <a:noFill/>
        </p:spPr>
      </p:pic>
      <p:pic>
        <p:nvPicPr>
          <p:cNvPr id="18436" name="Picture 4" descr="http://3.bp.blogspot.com/_uzOUOCizues/RjnB-rkdptI/AAAAAAAACqs/jhgWWxPws5k/s320/maya%27s+day+of+the+dead+cook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48000"/>
            <a:ext cx="3048000" cy="2286000"/>
          </a:xfrm>
          <a:prstGeom prst="rect">
            <a:avLst/>
          </a:prstGeom>
          <a:noFill/>
        </p:spPr>
      </p:pic>
      <p:pic>
        <p:nvPicPr>
          <p:cNvPr id="18438" name="Picture 6" descr="http://ny-image2.etsy.com/il_430xN.86609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810000"/>
            <a:ext cx="2647394" cy="259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90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Día de los Muertos</vt:lpstr>
      <vt:lpstr>Día de los Muertos</vt:lpstr>
      <vt:lpstr>Papel Picado</vt:lpstr>
      <vt:lpstr>Slide 5</vt:lpstr>
      <vt:lpstr>Slide 6</vt:lpstr>
      <vt:lpstr>Día de los Muertos</vt:lpstr>
      <vt:lpstr>Día de los Muertos</vt:lpstr>
      <vt:lpstr>Día de los Muertos</vt:lpstr>
      <vt:lpstr>Día de los Muertos</vt:lpstr>
      <vt:lpstr>Masks are popular…</vt:lpstr>
      <vt:lpstr>More masks…</vt:lpstr>
      <vt:lpstr>Sugar Skulls</vt:lpstr>
    </vt:vector>
  </TitlesOfParts>
  <Company>WPS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Contreras</dc:creator>
  <cp:lastModifiedBy>dshaltry</cp:lastModifiedBy>
  <cp:revision>17</cp:revision>
  <dcterms:created xsi:type="dcterms:W3CDTF">2009-10-29T14:03:28Z</dcterms:created>
  <dcterms:modified xsi:type="dcterms:W3CDTF">2014-10-07T18:26:27Z</dcterms:modified>
</cp:coreProperties>
</file>