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6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FBF6-DAF0-44BB-88BD-EF8926F6C89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BFBF6-DAF0-44BB-88BD-EF8926F6C89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6D48-97F1-4111-80B9-20AF0E365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0"/>
            <a:ext cx="7772399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Día</a:t>
            </a:r>
            <a:r>
              <a:rPr lang="en-US" sz="7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de los </a:t>
            </a:r>
            <a:r>
              <a:rPr lang="en-US" sz="75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Muertos</a:t>
            </a:r>
            <a:endParaRPr lang="en-US" sz="7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Día</a:t>
            </a:r>
            <a:r>
              <a:rPr lang="en-US" dirty="0" smtClean="0">
                <a:solidFill>
                  <a:schemeClr val="bg1"/>
                </a:solidFill>
              </a:rPr>
              <a:t> de los </a:t>
            </a:r>
            <a:r>
              <a:rPr lang="en-US" dirty="0" err="1" smtClean="0">
                <a:solidFill>
                  <a:schemeClr val="bg1"/>
                </a:solidFill>
              </a:rPr>
              <a:t>Muertos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Celebrated in Mexico on November 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&amp;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geology.com/world/mexico-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5492318" cy="4419600"/>
          </a:xfrm>
          <a:prstGeom prst="rect">
            <a:avLst/>
          </a:prstGeom>
          <a:noFill/>
        </p:spPr>
      </p:pic>
      <p:pic>
        <p:nvPicPr>
          <p:cNvPr id="4098" name="Picture 2" descr="http://cowspokes.com/wp-content/uploads/2008/10/img_1948-300x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700" y="3343275"/>
            <a:ext cx="2857500" cy="2143125"/>
          </a:xfrm>
          <a:prstGeom prst="rect">
            <a:avLst/>
          </a:prstGeom>
          <a:noFill/>
        </p:spPr>
      </p:pic>
      <p:pic>
        <p:nvPicPr>
          <p:cNvPr id="7170" name="Picture 2" descr="http://www.maps-of-mexico.com/images/mexicomom-withlogo-behind-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09800"/>
            <a:ext cx="5818727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Día</a:t>
            </a:r>
            <a:r>
              <a:rPr lang="en-US" dirty="0" smtClean="0">
                <a:solidFill>
                  <a:schemeClr val="bg1"/>
                </a:solidFill>
              </a:rPr>
              <a:t> de los </a:t>
            </a:r>
            <a:r>
              <a:rPr lang="en-US" dirty="0" err="1" smtClean="0">
                <a:solidFill>
                  <a:schemeClr val="bg1"/>
                </a:solidFill>
              </a:rPr>
              <a:t>Muertos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People make lots of special foods!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image50.webshots.com/50/5/49/34/497254934lZLxsl_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5229225" cy="39243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2052" name="Picture 4" descr="http://www.mexic-artemuseum.org/education/dell-edu/images/f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174921"/>
            <a:ext cx="3533775" cy="40734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Día</a:t>
            </a:r>
            <a:r>
              <a:rPr lang="en-US" dirty="0" smtClean="0">
                <a:solidFill>
                  <a:schemeClr val="bg1"/>
                </a:solidFill>
              </a:rPr>
              <a:t> de los </a:t>
            </a:r>
            <a:r>
              <a:rPr lang="en-US" dirty="0" err="1" smtClean="0">
                <a:solidFill>
                  <a:schemeClr val="bg1"/>
                </a:solidFill>
              </a:rPr>
              <a:t>Muertos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Skull cookies are very popular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cbertel.files.wordpress.com/2008/10/mexico-day-of-the-dead-sugar-sk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2943225" cy="3924300"/>
          </a:xfrm>
          <a:prstGeom prst="rect">
            <a:avLst/>
          </a:prstGeom>
          <a:noFill/>
        </p:spPr>
      </p:pic>
      <p:pic>
        <p:nvPicPr>
          <p:cNvPr id="18436" name="Picture 4" descr="http://3.bp.blogspot.com/_uzOUOCizues/RjnB-rkdptI/AAAAAAAACqs/jhgWWxPws5k/s320/maya%27s+day+of+the+dead+cook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048000"/>
            <a:ext cx="3048000" cy="2286000"/>
          </a:xfrm>
          <a:prstGeom prst="rect">
            <a:avLst/>
          </a:prstGeom>
          <a:noFill/>
        </p:spPr>
      </p:pic>
      <p:pic>
        <p:nvPicPr>
          <p:cNvPr id="18438" name="Picture 6" descr="http://ny-image2.etsy.com/il_430xN.866093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810000"/>
            <a:ext cx="2647394" cy="259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Día</a:t>
            </a:r>
            <a:r>
              <a:rPr lang="en-US" dirty="0" smtClean="0">
                <a:solidFill>
                  <a:schemeClr val="bg1"/>
                </a:solidFill>
              </a:rPr>
              <a:t> de los </a:t>
            </a:r>
            <a:r>
              <a:rPr lang="en-US" dirty="0" err="1" smtClean="0">
                <a:solidFill>
                  <a:schemeClr val="bg1"/>
                </a:solidFill>
              </a:rPr>
              <a:t>Muertos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Pan de </a:t>
            </a:r>
            <a:r>
              <a:rPr lang="en-US" i="1" dirty="0" err="1" smtClean="0">
                <a:solidFill>
                  <a:schemeClr val="bg1"/>
                </a:solidFill>
              </a:rPr>
              <a:t>Muerto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 a special bread…. It is very popular as well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naturenest.files.wordpress.com/2008/10/pan_de_muerto_de_calaba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514600"/>
            <a:ext cx="3810000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Calaveras…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farm1.static.flickr.com/25/57571323_c3e7a9b473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2527300" cy="3369733"/>
          </a:xfrm>
          <a:prstGeom prst="rect">
            <a:avLst/>
          </a:prstGeom>
          <a:noFill/>
        </p:spPr>
      </p:pic>
      <p:pic>
        <p:nvPicPr>
          <p:cNvPr id="21508" name="Picture 4" descr="http://2.bp.blogspot.com/_3yxMQdkF_2U/Sm-7eMdgWFI/AAAAAAAAAb0/boKiOH31RRE/s400/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09841">
            <a:off x="5683096" y="1511606"/>
            <a:ext cx="2728049" cy="2427964"/>
          </a:xfrm>
          <a:prstGeom prst="rect">
            <a:avLst/>
          </a:prstGeom>
          <a:noFill/>
        </p:spPr>
      </p:pic>
      <p:pic>
        <p:nvPicPr>
          <p:cNvPr id="21510" name="Picture 6" descr="http://www.kinderart.com/multic/dayofthedeadskeleton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429000"/>
            <a:ext cx="2438400" cy="3296992"/>
          </a:xfrm>
          <a:prstGeom prst="rect">
            <a:avLst/>
          </a:prstGeom>
          <a:noFill/>
        </p:spPr>
      </p:pic>
      <p:pic>
        <p:nvPicPr>
          <p:cNvPr id="6" name="Picture 2" descr="http://thumb9.shutterstock.com/display_pic_with_logo/97482/112929712/stock-vector-day-of-the-dead-colorful-skull-with-floral-ornament-11292971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68902"/>
            <a:ext cx="2564866" cy="267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ttps://img0.etsystatic.com/017/0/5942429/il_570xN.500208608_lx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4733925" cy="37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.bp.blogspot.com/_QXyTxfRc8Cs/TM39hyzOU8I/AAAAAAAAF04/o79Z-kwdDu8/s1600/lp+dotd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6693"/>
            <a:ext cx="4870194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0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Calaveras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ombrero Sugar Sk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429000" cy="3733800"/>
          </a:xfrm>
          <a:prstGeom prst="rect">
            <a:avLst/>
          </a:prstGeom>
          <a:noFill/>
        </p:spPr>
      </p:pic>
      <p:pic>
        <p:nvPicPr>
          <p:cNvPr id="1028" name="Picture 4" descr="http://0.tqn.com/d/mexicanfood/1/0/5/4/babyskulls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724400"/>
            <a:ext cx="3886200" cy="1709928"/>
          </a:xfrm>
          <a:prstGeom prst="rect">
            <a:avLst/>
          </a:prstGeom>
          <a:noFill/>
        </p:spPr>
      </p:pic>
      <p:pic>
        <p:nvPicPr>
          <p:cNvPr id="1030" name="Picture 6" descr="Some creative Sugar Skulls made by readers Elvira and Dor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295400"/>
            <a:ext cx="3556000" cy="2667000"/>
          </a:xfrm>
          <a:prstGeom prst="rect">
            <a:avLst/>
          </a:prstGeom>
          <a:noFill/>
        </p:spPr>
      </p:pic>
      <p:pic>
        <p:nvPicPr>
          <p:cNvPr id="1032" name="Picture 8" descr="http://www.gourmetsleuth.com/images/sg_bcb3250.jpg"/>
          <p:cNvPicPr>
            <a:picLocks noChangeAspect="1" noChangeArrowheads="1"/>
          </p:cNvPicPr>
          <p:nvPr/>
        </p:nvPicPr>
        <p:blipFill>
          <a:blip r:embed="rId5"/>
          <a:srcRect l="6400" t="12800" r="20000" b="10400"/>
          <a:stretch>
            <a:fillRect/>
          </a:stretch>
        </p:blipFill>
        <p:spPr bwMode="auto">
          <a:xfrm>
            <a:off x="6553200" y="4191000"/>
            <a:ext cx="226377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57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Día de los Muertos</vt:lpstr>
      <vt:lpstr>Día de los Muertos</vt:lpstr>
      <vt:lpstr>Día de los Muertos</vt:lpstr>
      <vt:lpstr>Día de los Muertos</vt:lpstr>
      <vt:lpstr>Calaveras…</vt:lpstr>
      <vt:lpstr>PowerPoint Presentation</vt:lpstr>
      <vt:lpstr>Calaveras</vt:lpstr>
    </vt:vector>
  </TitlesOfParts>
  <Company>WPS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Contreras</dc:creator>
  <cp:lastModifiedBy>Dana Shaltry</cp:lastModifiedBy>
  <cp:revision>33</cp:revision>
  <dcterms:created xsi:type="dcterms:W3CDTF">2009-10-29T14:03:28Z</dcterms:created>
  <dcterms:modified xsi:type="dcterms:W3CDTF">2014-10-15T16:24:03Z</dcterms:modified>
</cp:coreProperties>
</file>